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5" r:id="rId32"/>
    <p:sldId id="629" r:id="rId33"/>
    <p:sldId id="631" r:id="rId34"/>
    <p:sldId id="590" r:id="rId35"/>
    <p:sldId id="632" r:id="rId36"/>
    <p:sldId id="634" r:id="rId37"/>
    <p:sldId id="633" r:id="rId38"/>
    <p:sldId id="582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7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604" r:id="rId64"/>
    <p:sldId id="487" r:id="rId65"/>
    <p:sldId id="599" r:id="rId66"/>
    <p:sldId id="594" r:id="rId67"/>
    <p:sldId id="596" r:id="rId68"/>
    <p:sldId id="597" r:id="rId69"/>
    <p:sldId id="598" r:id="rId70"/>
    <p:sldId id="541" r:id="rId71"/>
    <p:sldId id="536" r:id="rId72"/>
    <p:sldId id="550" r:id="rId73"/>
    <p:sldId id="615" r:id="rId74"/>
    <p:sldId id="616" r:id="rId75"/>
    <p:sldId id="617" r:id="rId76"/>
    <p:sldId id="619" r:id="rId77"/>
    <p:sldId id="618" r:id="rId78"/>
    <p:sldId id="320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5"/>
            <p14:sldId id="629"/>
            <p14:sldId id="631"/>
            <p14:sldId id="590"/>
            <p14:sldId id="632"/>
            <p14:sldId id="634"/>
            <p14:sldId id="633"/>
            <p14:sldId id="582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0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7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1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4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4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5" Type="http://schemas.openxmlformats.org/officeDocument/2006/relationships/chart" Target="../charts/chart6.xml"/><Relationship Id="rId4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10" Type="http://schemas.openxmlformats.org/officeDocument/2006/relationships/image" Target="../media/image87.e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05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04.wmf"/><Relationship Id="rId5" Type="http://schemas.openxmlformats.org/officeDocument/2006/relationships/image" Target="../media/image107.e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106.emf"/><Relationship Id="rId9" Type="http://schemas.openxmlformats.org/officeDocument/2006/relationships/image" Target="../media/image103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7.e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08.w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5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13.emf"/><Relationship Id="rId7" Type="http://schemas.openxmlformats.org/officeDocument/2006/relationships/image" Target="../media/image112.wmf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111.wmf"/><Relationship Id="rId10" Type="http://schemas.openxmlformats.org/officeDocument/2006/relationships/image" Target="../media/image102.wmf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06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6.wmf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6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120.emf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8.bin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6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</a:t>
            </a:r>
            <a:r>
              <a:rPr lang="en-US" altLang="zh-TW" dirty="0" smtClean="0"/>
              <a:t>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1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2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3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7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8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9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0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3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085" y="1574606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01660" y="2706831"/>
            <a:ext cx="1233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97218" y="2493118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31581" y="3431391"/>
            <a:ext cx="2229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407968" y="32176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67752"/>
              </p:ext>
            </p:extLst>
          </p:nvPr>
        </p:nvGraphicFramePr>
        <p:xfrm>
          <a:off x="747289" y="3240891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Equation" r:id="rId4" imgW="1714320" imgH="380880" progId="Equation.DSMT4">
                  <p:embed/>
                </p:oleObj>
              </mc:Choice>
              <mc:Fallback>
                <p:oleObj name="Equation" r:id="rId4" imgW="171432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289" y="3240891"/>
                        <a:ext cx="1714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501660" y="3431391"/>
            <a:ext cx="2070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1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5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9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227606107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0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2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3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9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8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9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1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3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3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1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5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</a:t>
            </a:r>
            <a:r>
              <a:rPr lang="en-US" altLang="zh-TW" dirty="0" smtClean="0"/>
              <a:t>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2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3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4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5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6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7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8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14207</TotalTime>
  <Words>1194</Words>
  <Application>Microsoft Office PowerPoint</Application>
  <PresentationFormat>寬螢幕</PresentationFormat>
  <Paragraphs>498</Paragraphs>
  <Slides>75</Slides>
  <Notes>27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802</cp:revision>
  <dcterms:created xsi:type="dcterms:W3CDTF">2015-10-12T10:51:44Z</dcterms:created>
  <dcterms:modified xsi:type="dcterms:W3CDTF">2019-06-22T07:36:56Z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